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5"/>
  </p:notes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  <p:sldId id="263" r:id="rId9"/>
    <p:sldId id="266" r:id="rId10"/>
    <p:sldId id="264" r:id="rId11"/>
    <p:sldId id="267" r:id="rId12"/>
    <p:sldId id="268" r:id="rId13"/>
    <p:sldId id="269" r:id="rId14"/>
  </p:sldIdLst>
  <p:sldSz cx="5400675" cy="2879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F9494"/>
    <a:srgbClr val="000000"/>
    <a:srgbClr val="B8B8B8"/>
    <a:srgbClr val="A6DBA6"/>
    <a:srgbClr val="89C0FF"/>
    <a:srgbClr val="C1B5FF"/>
    <a:srgbClr val="AD9DFF"/>
    <a:srgbClr val="8F7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61"/>
    <p:restoredTop sz="91429"/>
  </p:normalViewPr>
  <p:slideViewPr>
    <p:cSldViewPr snapToGrid="0">
      <p:cViewPr>
        <p:scale>
          <a:sx n="202" d="100"/>
          <a:sy n="202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jpg>
</file>

<file path=ppt/media/image3.jpg>
</file>

<file path=ppt/media/image4.jpeg>
</file>

<file path=ppt/media/image5.jpe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F722EE-EDE5-B244-8551-128A67441261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36575" y="1143000"/>
            <a:ext cx="5784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25BDF-AD5B-7240-AA98-817EC477DC8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7829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1pPr>
    <a:lvl2pPr marL="198699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2pPr>
    <a:lvl3pPr marL="397398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3pPr>
    <a:lvl4pPr marL="596097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4pPr>
    <a:lvl5pPr marL="794796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5pPr>
    <a:lvl6pPr marL="993496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6pPr>
    <a:lvl7pPr marL="1192195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7pPr>
    <a:lvl8pPr marL="1390894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8pPr>
    <a:lvl9pPr marL="1589593" algn="l" defTabSz="397398" rtl="0" eaLnBrk="1" latinLnBrk="0" hangingPunct="1">
      <a:defRPr sz="52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085" y="471289"/>
            <a:ext cx="4050506" cy="1002571"/>
          </a:xfrm>
        </p:spPr>
        <p:txBody>
          <a:bodyPr anchor="b"/>
          <a:lstStyle>
            <a:lvl1pPr algn="ctr">
              <a:defRPr sz="251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1512522"/>
            <a:ext cx="4050506" cy="695267"/>
          </a:xfrm>
        </p:spPr>
        <p:txBody>
          <a:bodyPr/>
          <a:lstStyle>
            <a:lvl1pPr marL="0" indent="0" algn="ctr">
              <a:buNone/>
              <a:defRPr sz="1008"/>
            </a:lvl1pPr>
            <a:lvl2pPr marL="191978" indent="0" algn="ctr">
              <a:buNone/>
              <a:defRPr sz="840"/>
            </a:lvl2pPr>
            <a:lvl3pPr marL="383957" indent="0" algn="ctr">
              <a:buNone/>
              <a:defRPr sz="756"/>
            </a:lvl3pPr>
            <a:lvl4pPr marL="575935" indent="0" algn="ctr">
              <a:buNone/>
              <a:defRPr sz="672"/>
            </a:lvl4pPr>
            <a:lvl5pPr marL="767913" indent="0" algn="ctr">
              <a:buNone/>
              <a:defRPr sz="672"/>
            </a:lvl5pPr>
            <a:lvl6pPr marL="959891" indent="0" algn="ctr">
              <a:buNone/>
              <a:defRPr sz="672"/>
            </a:lvl6pPr>
            <a:lvl7pPr marL="1151870" indent="0" algn="ctr">
              <a:buNone/>
              <a:defRPr sz="672"/>
            </a:lvl7pPr>
            <a:lvl8pPr marL="1343848" indent="0" algn="ctr">
              <a:buNone/>
              <a:defRPr sz="672"/>
            </a:lvl8pPr>
            <a:lvl9pPr marL="1535826" indent="0" algn="ctr">
              <a:buNone/>
              <a:defRPr sz="672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8237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22159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153319"/>
            <a:ext cx="1164521" cy="244043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153319"/>
            <a:ext cx="3426053" cy="244043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0648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3442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717932"/>
            <a:ext cx="4658082" cy="1197885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1927150"/>
            <a:ext cx="4658082" cy="629940"/>
          </a:xfrm>
        </p:spPr>
        <p:txBody>
          <a:bodyPr/>
          <a:lstStyle>
            <a:lvl1pPr marL="0" indent="0">
              <a:buNone/>
              <a:defRPr sz="1008">
                <a:solidFill>
                  <a:schemeClr val="tx1">
                    <a:tint val="82000"/>
                  </a:schemeClr>
                </a:solidFill>
              </a:defRPr>
            </a:lvl1pPr>
            <a:lvl2pPr marL="191978" indent="0">
              <a:buNone/>
              <a:defRPr sz="840">
                <a:solidFill>
                  <a:schemeClr val="tx1">
                    <a:tint val="82000"/>
                  </a:schemeClr>
                </a:solidFill>
              </a:defRPr>
            </a:lvl2pPr>
            <a:lvl3pPr marL="383957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3pPr>
            <a:lvl4pPr marL="575935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4pPr>
            <a:lvl5pPr marL="767913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5pPr>
            <a:lvl6pPr marL="959891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6pPr>
            <a:lvl7pPr marL="1151870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7pPr>
            <a:lvl8pPr marL="1343848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8pPr>
            <a:lvl9pPr marL="1535826" indent="0">
              <a:buNone/>
              <a:defRPr sz="67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1232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766593"/>
            <a:ext cx="2295287" cy="182715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766593"/>
            <a:ext cx="2295287" cy="182715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9042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53319"/>
            <a:ext cx="4658082" cy="55661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0" y="705933"/>
            <a:ext cx="2284738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0" y="1051899"/>
            <a:ext cx="2284738" cy="15471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705933"/>
            <a:ext cx="2295990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1051899"/>
            <a:ext cx="2295990" cy="15471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86174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57412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6069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91982"/>
            <a:ext cx="1741858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414627"/>
            <a:ext cx="2734092" cy="2046471"/>
          </a:xfrm>
        </p:spPr>
        <p:txBody>
          <a:bodyPr/>
          <a:lstStyle>
            <a:lvl1pPr>
              <a:defRPr sz="1344"/>
            </a:lvl1pPr>
            <a:lvl2pPr>
              <a:defRPr sz="1176"/>
            </a:lvl2pPr>
            <a:lvl3pPr>
              <a:defRPr sz="1008"/>
            </a:lvl3pPr>
            <a:lvl4pPr>
              <a:defRPr sz="840"/>
            </a:lvl4pPr>
            <a:lvl5pPr>
              <a:defRPr sz="840"/>
            </a:lvl5pPr>
            <a:lvl6pPr>
              <a:defRPr sz="840"/>
            </a:lvl6pPr>
            <a:lvl7pPr>
              <a:defRPr sz="840"/>
            </a:lvl7pPr>
            <a:lvl8pPr>
              <a:defRPr sz="840"/>
            </a:lvl8pPr>
            <a:lvl9pPr>
              <a:defRPr sz="84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863918"/>
            <a:ext cx="1741858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88031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91982"/>
            <a:ext cx="1741858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414627"/>
            <a:ext cx="2734092" cy="2046471"/>
          </a:xfrm>
        </p:spPr>
        <p:txBody>
          <a:bodyPr anchor="t"/>
          <a:lstStyle>
            <a:lvl1pPr marL="0" indent="0">
              <a:buNone/>
              <a:defRPr sz="1344"/>
            </a:lvl1pPr>
            <a:lvl2pPr marL="191978" indent="0">
              <a:buNone/>
              <a:defRPr sz="1176"/>
            </a:lvl2pPr>
            <a:lvl3pPr marL="383957" indent="0">
              <a:buNone/>
              <a:defRPr sz="1008"/>
            </a:lvl3pPr>
            <a:lvl4pPr marL="575935" indent="0">
              <a:buNone/>
              <a:defRPr sz="840"/>
            </a:lvl4pPr>
            <a:lvl5pPr marL="767913" indent="0">
              <a:buNone/>
              <a:defRPr sz="840"/>
            </a:lvl5pPr>
            <a:lvl6pPr marL="959891" indent="0">
              <a:buNone/>
              <a:defRPr sz="840"/>
            </a:lvl6pPr>
            <a:lvl7pPr marL="1151870" indent="0">
              <a:buNone/>
              <a:defRPr sz="840"/>
            </a:lvl7pPr>
            <a:lvl8pPr marL="1343848" indent="0">
              <a:buNone/>
              <a:defRPr sz="840"/>
            </a:lvl8pPr>
            <a:lvl9pPr marL="1535826" indent="0">
              <a:buNone/>
              <a:defRPr sz="84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863918"/>
            <a:ext cx="1741858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39302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153319"/>
            <a:ext cx="4658082" cy="556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766593"/>
            <a:ext cx="4658082" cy="1827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2669079"/>
            <a:ext cx="1215152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D00E2E-227B-5544-B16F-3DD4DEF3E59F}" type="datetimeFigureOut">
              <a:rPr lang="en-DE" smtClean="0"/>
              <a:t>23.06.25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2669079"/>
            <a:ext cx="1822728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2669079"/>
            <a:ext cx="1215152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DDB64E-0A23-8A45-9830-2CE4783DF2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1252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83957" rtl="0" eaLnBrk="1" latinLnBrk="0" hangingPunct="1">
        <a:lnSpc>
          <a:spcPct val="90000"/>
        </a:lnSpc>
        <a:spcBef>
          <a:spcPct val="0"/>
        </a:spcBef>
        <a:buNone/>
        <a:defRPr sz="18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989" indent="-95989" algn="l" defTabSz="38395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1pPr>
      <a:lvl2pPr marL="28796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2pPr>
      <a:lvl3pPr marL="479946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3pPr>
      <a:lvl4pPr marL="671924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863902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1055881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247859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43983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631815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1pPr>
      <a:lvl2pPr marL="19197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2pPr>
      <a:lvl3pPr marL="383957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575935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767913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959891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15187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34384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535826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rectangular object with different colored lines&#10;&#10;AI-generated content may be incorrect.">
            <a:extLst>
              <a:ext uri="{FF2B5EF4-FFF2-40B4-BE49-F238E27FC236}">
                <a16:creationId xmlns:a16="http://schemas.microsoft.com/office/drawing/2014/main" id="{38E3B18A-F8B5-385D-1800-7BBFBCC60E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635" t="29409" r="27746" b="16394"/>
          <a:stretch>
            <a:fillRect/>
          </a:stretch>
        </p:blipFill>
        <p:spPr>
          <a:xfrm rot="5400000">
            <a:off x="2324261" y="-150603"/>
            <a:ext cx="1364485" cy="2369034"/>
          </a:xfrm>
          <a:prstGeom prst="rect">
            <a:avLst/>
          </a:prstGeom>
        </p:spPr>
      </p:pic>
      <p:pic>
        <p:nvPicPr>
          <p:cNvPr id="5" name="Picture 4" descr="A white paper with blue and red spots&#10;&#10;AI-generated content may be incorrect.">
            <a:extLst>
              <a:ext uri="{FF2B5EF4-FFF2-40B4-BE49-F238E27FC236}">
                <a16:creationId xmlns:a16="http://schemas.microsoft.com/office/drawing/2014/main" id="{0D9056BB-F5D9-83B5-03A2-3870D1C775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201" t="37151" r="29717" b="28995"/>
          <a:stretch>
            <a:fillRect/>
          </a:stretch>
        </p:blipFill>
        <p:spPr>
          <a:xfrm rot="10800000">
            <a:off x="3631143" y="220495"/>
            <a:ext cx="2369031" cy="1364485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775A432B-1505-9DAC-7E3F-5F9EE5545A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529" t="25066" r="18352" b="13700"/>
          <a:stretch>
            <a:fillRect/>
          </a:stretch>
        </p:blipFill>
        <p:spPr>
          <a:xfrm>
            <a:off x="-599502" y="212522"/>
            <a:ext cx="2369034" cy="136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482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F3D56-0E54-9FB2-1AE2-2CAF934B0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479408-70A2-2876-E2B2-00932EB06E75}"/>
              </a:ext>
            </a:extLst>
          </p:cNvPr>
          <p:cNvSpPr txBox="1"/>
          <p:nvPr/>
        </p:nvSpPr>
        <p:spPr>
          <a:xfrm>
            <a:off x="281650" y="1193918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A9BD7E-9A32-1FD9-B03B-B457805372D7}"/>
              </a:ext>
            </a:extLst>
          </p:cNvPr>
          <p:cNvSpPr txBox="1"/>
          <p:nvPr/>
        </p:nvSpPr>
        <p:spPr>
          <a:xfrm>
            <a:off x="281650" y="2008416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8FD038-C2FD-549E-4E88-B2D8CF3EA51C}"/>
              </a:ext>
            </a:extLst>
          </p:cNvPr>
          <p:cNvSpPr txBox="1"/>
          <p:nvPr/>
        </p:nvSpPr>
        <p:spPr>
          <a:xfrm>
            <a:off x="281650" y="1802947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B9186D8-06C6-41E8-983F-F1B46C232244}"/>
              </a:ext>
            </a:extLst>
          </p:cNvPr>
          <p:cNvGrpSpPr/>
          <p:nvPr/>
        </p:nvGrpSpPr>
        <p:grpSpPr>
          <a:xfrm>
            <a:off x="633398" y="642903"/>
            <a:ext cx="1932828" cy="246221"/>
            <a:chOff x="633398" y="642903"/>
            <a:chExt cx="1932828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025C5E5-5DFF-4601-C7B7-8607FDAC9CD9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DA691D2-D5E4-CFAE-C52C-A2EA75D30A00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EB744EE-E4F4-5325-ACE8-C2E6FB19F966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C0EBBFB-CC95-AE5D-08FB-54197F0F9D2D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17F488-59CA-ED97-0F07-EEC9E0D27B72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D211117-F983-4C1E-A9B3-0AC998BE2964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F2ABCCD-5FBB-4AC0-2CBC-0F4FE0907617}"/>
              </a:ext>
            </a:extLst>
          </p:cNvPr>
          <p:cNvSpPr txBox="1"/>
          <p:nvPr/>
        </p:nvSpPr>
        <p:spPr>
          <a:xfrm>
            <a:off x="3647517" y="278860"/>
            <a:ext cx="819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Anti-S-AK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3C5C76-39E6-CEC0-51A6-1375151D9959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18.06.2025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DF5606-0BAB-C037-C4AF-F3F5E6BAF328}"/>
              </a:ext>
            </a:extLst>
          </p:cNvPr>
          <p:cNvGrpSpPr/>
          <p:nvPr/>
        </p:nvGrpSpPr>
        <p:grpSpPr>
          <a:xfrm>
            <a:off x="653869" y="879866"/>
            <a:ext cx="4092937" cy="1607182"/>
            <a:chOff x="825479" y="879866"/>
            <a:chExt cx="4092937" cy="160718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B656638-DC8C-4EE9-3D3C-126BA4633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3591" t="32169" r="15944" b="25181"/>
            <a:stretch>
              <a:fillRect/>
            </a:stretch>
          </p:blipFill>
          <p:spPr>
            <a:xfrm rot="5400000">
              <a:off x="995803" y="714240"/>
              <a:ext cx="1602484" cy="1943132"/>
            </a:xfrm>
            <a:prstGeom prst="rect">
              <a:avLst/>
            </a:prstGeom>
          </p:spPr>
        </p:pic>
        <p:pic>
          <p:nvPicPr>
            <p:cNvPr id="7" name="Picture 6" descr="A piece of paper with different colored spots&#10;&#10;AI-generated content may be incorrect.">
              <a:extLst>
                <a:ext uri="{FF2B5EF4-FFF2-40B4-BE49-F238E27FC236}">
                  <a16:creationId xmlns:a16="http://schemas.microsoft.com/office/drawing/2014/main" id="{284C743F-0DCE-1407-468E-719475723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0934" t="31016" r="19537" b="24527"/>
            <a:stretch>
              <a:fillRect/>
            </a:stretch>
          </p:blipFill>
          <p:spPr>
            <a:xfrm rot="5400000">
              <a:off x="3145610" y="709543"/>
              <a:ext cx="1602484" cy="1943129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9F57651-6521-F664-897D-A978A0B0CC6F}"/>
              </a:ext>
            </a:extLst>
          </p:cNvPr>
          <p:cNvGrpSpPr/>
          <p:nvPr/>
        </p:nvGrpSpPr>
        <p:grpSpPr>
          <a:xfrm>
            <a:off x="2762472" y="642903"/>
            <a:ext cx="1932828" cy="246221"/>
            <a:chOff x="633398" y="642903"/>
            <a:chExt cx="1932828" cy="246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BBE4834-A6EB-4514-7BB0-010F6DF8B651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B15658D-E35E-BBD5-0BC0-1920339FFE2B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0BF7B0F-C40A-2DAE-0F21-C746B05A4A62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163B3C3-37F0-AE7E-9EB2-FF198711E18A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CAE4E21-1D29-DAA7-F1B5-21EF2B74F6CA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280FF01-CD70-2607-7929-09A0C03CECC7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2083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51B13-3B4B-69EE-A449-F4EF28CDA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rectangular object with different colors&#10;&#10;AI-generated content may be incorrect.">
            <a:extLst>
              <a:ext uri="{FF2B5EF4-FFF2-40B4-BE49-F238E27FC236}">
                <a16:creationId xmlns:a16="http://schemas.microsoft.com/office/drawing/2014/main" id="{1DD14ECE-FF45-87AF-39DF-4BB2266DF4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33" t="22613" r="35029" b="23492"/>
          <a:stretch>
            <a:fillRect/>
          </a:stretch>
        </p:blipFill>
        <p:spPr>
          <a:xfrm>
            <a:off x="2803676" y="879865"/>
            <a:ext cx="1943132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3AD764-B828-7596-C050-9B488EC2C2C8}"/>
              </a:ext>
            </a:extLst>
          </p:cNvPr>
          <p:cNvSpPr txBox="1"/>
          <p:nvPr/>
        </p:nvSpPr>
        <p:spPr>
          <a:xfrm>
            <a:off x="281650" y="1193918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8F8637-F039-E6FC-DA5B-8228AF56CB63}"/>
              </a:ext>
            </a:extLst>
          </p:cNvPr>
          <p:cNvSpPr txBox="1"/>
          <p:nvPr/>
        </p:nvSpPr>
        <p:spPr>
          <a:xfrm>
            <a:off x="281650" y="2008416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10DECC-F55A-BDE8-7CE4-D35BD3A51998}"/>
              </a:ext>
            </a:extLst>
          </p:cNvPr>
          <p:cNvSpPr txBox="1"/>
          <p:nvPr/>
        </p:nvSpPr>
        <p:spPr>
          <a:xfrm>
            <a:off x="281650" y="1802947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74C434C-EEA4-205D-3BB7-258017F49F95}"/>
              </a:ext>
            </a:extLst>
          </p:cNvPr>
          <p:cNvGrpSpPr/>
          <p:nvPr/>
        </p:nvGrpSpPr>
        <p:grpSpPr>
          <a:xfrm>
            <a:off x="633398" y="642903"/>
            <a:ext cx="1932828" cy="246221"/>
            <a:chOff x="633398" y="642903"/>
            <a:chExt cx="1932828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F5C9532-C539-EB76-4B19-A738DC8062FB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7D71DB-36D5-A4E9-043D-04D5BD92B0CF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C36260-735D-C756-040B-479D52E8164A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1182229-47E6-48F1-A501-60BAFD14186D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CA871D6-FAEE-7634-89E0-1A4F42B0C081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B9240EF-F7EF-FD3A-4969-7FE0078B4113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C64A3861-A0E5-346A-D4FA-5F044511469F}"/>
              </a:ext>
            </a:extLst>
          </p:cNvPr>
          <p:cNvSpPr txBox="1"/>
          <p:nvPr/>
        </p:nvSpPr>
        <p:spPr>
          <a:xfrm>
            <a:off x="3562108" y="278860"/>
            <a:ext cx="990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EB4784-53D8-E29B-7989-46EDED912124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18.06.2025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6E1C1B-CA56-AD79-7E6B-668D6045311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1" t="32169" r="15944" b="25181"/>
          <a:stretch>
            <a:fillRect/>
          </a:stretch>
        </p:blipFill>
        <p:spPr>
          <a:xfrm rot="5400000">
            <a:off x="824193" y="714240"/>
            <a:ext cx="1602484" cy="194313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81254779-2BA6-613B-34F3-08737A849BBC}"/>
              </a:ext>
            </a:extLst>
          </p:cNvPr>
          <p:cNvGrpSpPr/>
          <p:nvPr/>
        </p:nvGrpSpPr>
        <p:grpSpPr>
          <a:xfrm>
            <a:off x="2762472" y="642903"/>
            <a:ext cx="1932828" cy="246221"/>
            <a:chOff x="633398" y="642903"/>
            <a:chExt cx="1932828" cy="246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EA65D7C-F1E5-7807-F3A9-55A9DBEB6158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F90BE9F-0475-2240-5A14-AEE6F86A1AF3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ABAB906-2ECF-56E9-108E-AB53D52225B5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7806A92-490D-1302-F369-27A7C10A366D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2C7AEF3-A518-C789-DFB3-2DEDC9CE69AC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73DF6A9-35BE-329C-E0E2-067AD074E2CA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3798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D06EA-4B74-29E5-0B60-FCF9D2A25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F022D7B-3467-DBD4-289F-F3F74B6885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028" t="39131" r="18529" b="31717"/>
          <a:stretch>
            <a:fillRect/>
          </a:stretch>
        </p:blipFill>
        <p:spPr>
          <a:xfrm rot="10800000">
            <a:off x="2803677" y="879865"/>
            <a:ext cx="1943129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86CE21-AE67-E1FB-7A27-86DC145AAE30}"/>
              </a:ext>
            </a:extLst>
          </p:cNvPr>
          <p:cNvSpPr txBox="1"/>
          <p:nvPr/>
        </p:nvSpPr>
        <p:spPr>
          <a:xfrm>
            <a:off x="281650" y="1193918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80406-605B-FF5B-305E-6728E48125F7}"/>
              </a:ext>
            </a:extLst>
          </p:cNvPr>
          <p:cNvSpPr txBox="1"/>
          <p:nvPr/>
        </p:nvSpPr>
        <p:spPr>
          <a:xfrm>
            <a:off x="281650" y="2008416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13055C-D4F6-CE4B-5E48-2601D93BA772}"/>
              </a:ext>
            </a:extLst>
          </p:cNvPr>
          <p:cNvSpPr txBox="1"/>
          <p:nvPr/>
        </p:nvSpPr>
        <p:spPr>
          <a:xfrm>
            <a:off x="281650" y="1802947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D73C067-612D-AA71-D6B6-EBCA3BCD5096}"/>
              </a:ext>
            </a:extLst>
          </p:cNvPr>
          <p:cNvGrpSpPr/>
          <p:nvPr/>
        </p:nvGrpSpPr>
        <p:grpSpPr>
          <a:xfrm>
            <a:off x="633398" y="642903"/>
            <a:ext cx="1932828" cy="246221"/>
            <a:chOff x="633398" y="642903"/>
            <a:chExt cx="1932828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B64256-BB47-C4F5-E825-F5DD55B4E768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7A21BFB-E207-51AF-FB10-CFAB45CD3E8E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7A35AE-9657-00D6-2215-6DDED873DA29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CC10E83-FC43-770A-CB64-4E7B652E9D59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38772F-5339-665D-E841-759E9799B7F6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24302FB-E2DA-FAB2-318F-06BFFC68248B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906D3E4-9A69-51E5-1DB5-A9D48D6FC59B}"/>
              </a:ext>
            </a:extLst>
          </p:cNvPr>
          <p:cNvSpPr txBox="1"/>
          <p:nvPr/>
        </p:nvSpPr>
        <p:spPr>
          <a:xfrm>
            <a:off x="3483562" y="278860"/>
            <a:ext cx="11477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Anti-PVX-AK,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C4015-5468-734A-0A9A-B5CA05F67DDA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20.06.2025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452DD-775E-8B2F-3875-A02D55345B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1" t="32169" r="15944" b="25181"/>
          <a:stretch>
            <a:fillRect/>
          </a:stretch>
        </p:blipFill>
        <p:spPr>
          <a:xfrm rot="5400000">
            <a:off x="824193" y="714240"/>
            <a:ext cx="1602484" cy="194313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686B4B6-F522-3406-BF25-FDDBF60B0625}"/>
              </a:ext>
            </a:extLst>
          </p:cNvPr>
          <p:cNvGrpSpPr/>
          <p:nvPr/>
        </p:nvGrpSpPr>
        <p:grpSpPr>
          <a:xfrm>
            <a:off x="2762472" y="642903"/>
            <a:ext cx="1932828" cy="246221"/>
            <a:chOff x="633398" y="642903"/>
            <a:chExt cx="1932828" cy="246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98871F5-E42C-9595-7B56-9FA4769145DD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F75738E-4091-6D16-1D13-23EB9EFBB457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5239A6C-0709-8CD7-9E96-B7FFB0CD53D8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E25A90C-619D-98D2-3BD0-2BCBB0E17A1E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A0736B-F880-8B70-7309-DB3FF91220B0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95CCAEB-0D6E-EAAB-DA9E-28AFC5C50276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6469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3A9C3-6DE4-843D-8FD4-0BCBB6C0B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31BC4FF-2E2E-1948-AFEE-194AE4E9B4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641" t="38017" r="24626" b="24732"/>
          <a:stretch>
            <a:fillRect/>
          </a:stretch>
        </p:blipFill>
        <p:spPr>
          <a:xfrm>
            <a:off x="2796765" y="879865"/>
            <a:ext cx="1956955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102429-3610-656B-AD8C-26AE7E8FFC8B}"/>
              </a:ext>
            </a:extLst>
          </p:cNvPr>
          <p:cNvSpPr txBox="1"/>
          <p:nvPr/>
        </p:nvSpPr>
        <p:spPr>
          <a:xfrm>
            <a:off x="281650" y="1193918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5B888A-95B2-F5B4-D521-62AF4C453EC9}"/>
              </a:ext>
            </a:extLst>
          </p:cNvPr>
          <p:cNvSpPr txBox="1"/>
          <p:nvPr/>
        </p:nvSpPr>
        <p:spPr>
          <a:xfrm>
            <a:off x="281650" y="2008416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C00A9F-3EF8-0E70-C3DE-1E36189F3124}"/>
              </a:ext>
            </a:extLst>
          </p:cNvPr>
          <p:cNvSpPr txBox="1"/>
          <p:nvPr/>
        </p:nvSpPr>
        <p:spPr>
          <a:xfrm>
            <a:off x="281650" y="1802947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F82DAAD-AC2F-A237-0AD6-8C9E1FD17E89}"/>
              </a:ext>
            </a:extLst>
          </p:cNvPr>
          <p:cNvGrpSpPr/>
          <p:nvPr/>
        </p:nvGrpSpPr>
        <p:grpSpPr>
          <a:xfrm>
            <a:off x="633398" y="642903"/>
            <a:ext cx="1932828" cy="246221"/>
            <a:chOff x="633398" y="642903"/>
            <a:chExt cx="1932828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A6F56A7-7B9E-F5CE-00F4-7CA61FCDD4FA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2927029-0C67-D4AC-3862-C4B7FEB2EC56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9FB022A-35A0-38AF-289F-920466109B5B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B63BB0D-CDC7-2732-11F3-498B7734AE59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EA092F-C0CC-263A-1737-1DB600BAEB1E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EC9E36-09A4-F4E0-32AC-AE2413C4AEED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FD3EB47A-A47F-2418-1A58-4A9CBB24438B}"/>
              </a:ext>
            </a:extLst>
          </p:cNvPr>
          <p:cNvSpPr txBox="1"/>
          <p:nvPr/>
        </p:nvSpPr>
        <p:spPr>
          <a:xfrm>
            <a:off x="3483562" y="278860"/>
            <a:ext cx="11477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Anti-PVX-AK,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DC5712-F7C2-3A0C-6814-B4A100D29A20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20.06.2025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0DAE65-6B29-D23A-BF64-A442CDAE05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91" t="32169" r="15944" b="25181"/>
          <a:stretch>
            <a:fillRect/>
          </a:stretch>
        </p:blipFill>
        <p:spPr>
          <a:xfrm rot="5400000">
            <a:off x="824193" y="714240"/>
            <a:ext cx="1602484" cy="194313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4526ED8-4F27-EF2C-B478-B12DA25DABA6}"/>
              </a:ext>
            </a:extLst>
          </p:cNvPr>
          <p:cNvGrpSpPr/>
          <p:nvPr/>
        </p:nvGrpSpPr>
        <p:grpSpPr>
          <a:xfrm>
            <a:off x="2762472" y="642903"/>
            <a:ext cx="1932828" cy="246221"/>
            <a:chOff x="633398" y="642903"/>
            <a:chExt cx="1932828" cy="246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18C0103-5301-6E8A-162B-550FDB3A27AB}"/>
                </a:ext>
              </a:extLst>
            </p:cNvPr>
            <p:cNvSpPr txBox="1"/>
            <p:nvPr/>
          </p:nvSpPr>
          <p:spPr>
            <a:xfrm>
              <a:off x="633398" y="681375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C721E78-E705-6F5A-EA81-8ABC2608B1D5}"/>
                </a:ext>
              </a:extLst>
            </p:cNvPr>
            <p:cNvSpPr txBox="1"/>
            <p:nvPr/>
          </p:nvSpPr>
          <p:spPr>
            <a:xfrm>
              <a:off x="942314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8BFA724-3E2E-D27D-C7B2-6BB585D9B45D}"/>
                </a:ext>
              </a:extLst>
            </p:cNvPr>
            <p:cNvSpPr txBox="1"/>
            <p:nvPr/>
          </p:nvSpPr>
          <p:spPr>
            <a:xfrm>
              <a:off x="1251230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FA334DD-382F-0254-2593-C516EB97340B}"/>
                </a:ext>
              </a:extLst>
            </p:cNvPr>
            <p:cNvSpPr txBox="1"/>
            <p:nvPr/>
          </p:nvSpPr>
          <p:spPr>
            <a:xfrm>
              <a:off x="1560146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F31975-1404-0F11-58FA-76A046F4F885}"/>
                </a:ext>
              </a:extLst>
            </p:cNvPr>
            <p:cNvSpPr txBox="1"/>
            <p:nvPr/>
          </p:nvSpPr>
          <p:spPr>
            <a:xfrm>
              <a:off x="1869062" y="642903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F00F0B8-711E-7B0E-C934-980F75352AAB}"/>
                </a:ext>
              </a:extLst>
            </p:cNvPr>
            <p:cNvSpPr txBox="1"/>
            <p:nvPr/>
          </p:nvSpPr>
          <p:spPr>
            <a:xfrm>
              <a:off x="2177979" y="642903"/>
              <a:ext cx="38824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 </a:t>
              </a:r>
            </a:p>
            <a:p>
              <a:pPr algn="ctr"/>
              <a:r>
                <a:rPr lang="en-GB" sz="500" dirty="0"/>
                <a:t>PVX CP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2818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76EE7A-CCAD-EBDA-907A-7A95E4777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" name="Table 51">
            <a:extLst>
              <a:ext uri="{FF2B5EF4-FFF2-40B4-BE49-F238E27FC236}">
                <a16:creationId xmlns:a16="http://schemas.microsoft.com/office/drawing/2014/main" id="{EF14EB06-E227-3177-C351-41B755754D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312865"/>
              </p:ext>
            </p:extLst>
          </p:nvPr>
        </p:nvGraphicFramePr>
        <p:xfrm>
          <a:off x="1020640" y="831627"/>
          <a:ext cx="2780665" cy="12164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58925">
                  <a:extLst>
                    <a:ext uri="{9D8B030D-6E8A-4147-A177-3AD203B41FA5}">
                      <a16:colId xmlns:a16="http://schemas.microsoft.com/office/drawing/2014/main" val="469366437"/>
                    </a:ext>
                  </a:extLst>
                </a:gridCol>
                <a:gridCol w="419735">
                  <a:extLst>
                    <a:ext uri="{9D8B030D-6E8A-4147-A177-3AD203B41FA5}">
                      <a16:colId xmlns:a16="http://schemas.microsoft.com/office/drawing/2014/main" val="2238410431"/>
                    </a:ext>
                  </a:extLst>
                </a:gridCol>
                <a:gridCol w="802005">
                  <a:extLst>
                    <a:ext uri="{9D8B030D-6E8A-4147-A177-3AD203B41FA5}">
                      <a16:colId xmlns:a16="http://schemas.microsoft.com/office/drawing/2014/main" val="1956255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Protein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aa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MW [</a:t>
                      </a:r>
                      <a:r>
                        <a:rPr lang="en-US" sz="1100" dirty="0" err="1">
                          <a:effectLst/>
                        </a:rPr>
                        <a:t>kDa</a:t>
                      </a:r>
                      <a:r>
                        <a:rPr lang="en-US" sz="1100" dirty="0">
                          <a:effectLst/>
                        </a:rPr>
                        <a:t>]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386847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CP PVX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236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25.0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416859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S-Tag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17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2.0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13889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d29CP PVX_ORANGE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210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22.7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113192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S-Tag-CP PVX_ORANGE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251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26.9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153719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S-Tag-CP PVX_LILA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>
                          <a:effectLst/>
                        </a:rPr>
                        <a:t>251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dirty="0">
                          <a:effectLst/>
                        </a:rPr>
                        <a:t>26.8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02844053"/>
                  </a:ext>
                </a:extLst>
              </a:tr>
            </a:tbl>
          </a:graphicData>
        </a:graphic>
      </p:graphicFrame>
      <p:sp>
        <p:nvSpPr>
          <p:cNvPr id="53" name="Rectangle 1">
            <a:extLst>
              <a:ext uri="{FF2B5EF4-FFF2-40B4-BE49-F238E27FC236}">
                <a16:creationId xmlns:a16="http://schemas.microsoft.com/office/drawing/2014/main" id="{84A0F172-49AB-1BED-4D75-30733C182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7600" y="1166813"/>
            <a:ext cx="54006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47881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0C3D6-E3EA-221E-2118-8CBF37EBA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rectangular object with different colored lines&#10;&#10;AI-generated content may be incorrect.">
            <a:extLst>
              <a:ext uri="{FF2B5EF4-FFF2-40B4-BE49-F238E27FC236}">
                <a16:creationId xmlns:a16="http://schemas.microsoft.com/office/drawing/2014/main" id="{8C05E4D7-3E3F-D22D-AA7E-7064FC1E09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635" t="29409" r="27746" b="16394"/>
          <a:stretch>
            <a:fillRect/>
          </a:stretch>
        </p:blipFill>
        <p:spPr>
          <a:xfrm rot="5400000">
            <a:off x="3417735" y="382290"/>
            <a:ext cx="1364485" cy="2369034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A2112A74-B80D-09AA-3BFE-9072108892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529" t="25066" r="18352" b="13700"/>
          <a:stretch>
            <a:fillRect/>
          </a:stretch>
        </p:blipFill>
        <p:spPr>
          <a:xfrm>
            <a:off x="446989" y="884564"/>
            <a:ext cx="2369034" cy="136448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0820DF-B146-5ABD-CC0E-4948E942BAF9}"/>
              </a:ext>
            </a:extLst>
          </p:cNvPr>
          <p:cNvSpPr txBox="1"/>
          <p:nvPr/>
        </p:nvSpPr>
        <p:spPr>
          <a:xfrm>
            <a:off x="41122" y="1112465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966482-26B3-7AB2-B514-61E8A97D8C87}"/>
              </a:ext>
            </a:extLst>
          </p:cNvPr>
          <p:cNvSpPr txBox="1"/>
          <p:nvPr/>
        </p:nvSpPr>
        <p:spPr>
          <a:xfrm>
            <a:off x="41122" y="1744151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9DF551-C8CA-6F41-36FF-3FDA4A94660B}"/>
              </a:ext>
            </a:extLst>
          </p:cNvPr>
          <p:cNvSpPr txBox="1"/>
          <p:nvPr/>
        </p:nvSpPr>
        <p:spPr>
          <a:xfrm>
            <a:off x="41122" y="1548089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983758D-E506-F41E-2FC1-94098A468062}"/>
              </a:ext>
            </a:extLst>
          </p:cNvPr>
          <p:cNvGrpSpPr/>
          <p:nvPr/>
        </p:nvGrpSpPr>
        <p:grpSpPr>
          <a:xfrm>
            <a:off x="373123" y="630675"/>
            <a:ext cx="2482450" cy="246221"/>
            <a:chOff x="439816" y="503730"/>
            <a:chExt cx="2482450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7A9A08-58A0-A792-DF05-C955CB786873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31403E8-1CA7-885F-314B-42F674AD6EE0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AD6A5C8-CAC5-155F-0835-62858326DBF5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495991E-1283-CAAE-69B7-97038529CA2B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8D6A85-9FE6-FDE1-7068-F011BA4AA940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7B28160-375D-FF10-CEE0-80FFD66D86AC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747864C-0F7B-C584-007A-05817008CD2D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76BD3D3-F058-001E-C7B7-8958B19CEBF9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D296555-DBA4-503D-98DB-3B768B9C5C5C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932576F-2002-1AB8-63B2-A4BC8EBAC9E0}"/>
              </a:ext>
            </a:extLst>
          </p:cNvPr>
          <p:cNvGrpSpPr/>
          <p:nvPr/>
        </p:nvGrpSpPr>
        <p:grpSpPr>
          <a:xfrm>
            <a:off x="2877102" y="630675"/>
            <a:ext cx="2482450" cy="246221"/>
            <a:chOff x="439816" y="503730"/>
            <a:chExt cx="2482450" cy="24622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28074C3-2948-BB83-766E-CC2211EF8D8B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852D7DB-C82E-43B1-4A33-6EA53EAE71B3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5FC1826-659C-196B-199A-16620CEF6184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106E248-A62A-0EF6-ECDB-F6ED4A8F34B0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A01E545-8606-C065-C904-967B9563B22F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122AD9B-F2F6-DD6A-AB5E-E35CF0B8E58A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1B66317-3DAE-AA5E-EDB0-82711FDDFF7E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47357DA-EE98-17AB-E2FC-C64FFF336E8F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0BF189E-E673-AFC7-CD2B-EEE0123F6D14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B038CC58-3642-B052-74C0-91FCF2E19A07}"/>
              </a:ext>
            </a:extLst>
          </p:cNvPr>
          <p:cNvSpPr txBox="1"/>
          <p:nvPr/>
        </p:nvSpPr>
        <p:spPr>
          <a:xfrm>
            <a:off x="3647517" y="278860"/>
            <a:ext cx="819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Anti-S-AK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F44A34-3D8C-61C6-1480-51866D712458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06.06.2025</a:t>
            </a:r>
          </a:p>
        </p:txBody>
      </p:sp>
    </p:spTree>
    <p:extLst>
      <p:ext uri="{BB962C8B-B14F-4D97-AF65-F5344CB8AC3E}">
        <p14:creationId xmlns:p14="http://schemas.microsoft.com/office/powerpoint/2010/main" val="3111498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BBF417-BA48-52E7-37CB-B01106D57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paper with blue and red spots&#10;&#10;AI-generated content may be incorrect.">
            <a:extLst>
              <a:ext uri="{FF2B5EF4-FFF2-40B4-BE49-F238E27FC236}">
                <a16:creationId xmlns:a16="http://schemas.microsoft.com/office/drawing/2014/main" id="{AEDF8A53-1339-B33F-2D68-B5E4F05B2C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01" t="37151" r="29717" b="28995"/>
          <a:stretch>
            <a:fillRect/>
          </a:stretch>
        </p:blipFill>
        <p:spPr>
          <a:xfrm rot="10800000">
            <a:off x="2915462" y="884565"/>
            <a:ext cx="2369031" cy="1364485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49B78A7D-03B1-6A72-6095-67B448C8CE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529" t="25066" r="18352" b="13700"/>
          <a:stretch>
            <a:fillRect/>
          </a:stretch>
        </p:blipFill>
        <p:spPr>
          <a:xfrm>
            <a:off x="446989" y="884564"/>
            <a:ext cx="2369034" cy="136448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8F8A8A-31CB-1325-DB22-FE1B81ED5093}"/>
              </a:ext>
            </a:extLst>
          </p:cNvPr>
          <p:cNvSpPr txBox="1"/>
          <p:nvPr/>
        </p:nvSpPr>
        <p:spPr>
          <a:xfrm>
            <a:off x="41122" y="1112465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7DECC7-A8E7-07EA-83B9-A4CCD6AF8268}"/>
              </a:ext>
            </a:extLst>
          </p:cNvPr>
          <p:cNvSpPr txBox="1"/>
          <p:nvPr/>
        </p:nvSpPr>
        <p:spPr>
          <a:xfrm>
            <a:off x="41122" y="1744151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E0F26B-C4E7-08FE-400D-C9DDF3E0F748}"/>
              </a:ext>
            </a:extLst>
          </p:cNvPr>
          <p:cNvSpPr txBox="1"/>
          <p:nvPr/>
        </p:nvSpPr>
        <p:spPr>
          <a:xfrm>
            <a:off x="41122" y="1548089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CE55637-3AEC-6207-B10C-698D0C1F9B63}"/>
              </a:ext>
            </a:extLst>
          </p:cNvPr>
          <p:cNvGrpSpPr/>
          <p:nvPr/>
        </p:nvGrpSpPr>
        <p:grpSpPr>
          <a:xfrm>
            <a:off x="373123" y="630675"/>
            <a:ext cx="2482450" cy="246221"/>
            <a:chOff x="439816" y="503730"/>
            <a:chExt cx="2482450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0045EE-4228-4A3D-414A-34E046CF5C23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BFCB543-2EE4-D642-0E9D-CEE75A66BFF4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0D084CD-7634-CDB6-7869-490D48AD78B0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9F9671B-31E8-C764-2E08-3C0B9AA4BD70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F7403AD-553C-E637-78CE-FF81353D77AA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B87C40-A5B2-867D-FB47-04B6BF638911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ACA744A-6ABE-9475-EBC7-C37542018E63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34529D9-9B5A-FF7A-2C18-AFFD0E2B5025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40832C-927F-EE4B-80BE-71040288E805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0B65D08-71CC-797F-E7D7-076CDEB19D8F}"/>
              </a:ext>
            </a:extLst>
          </p:cNvPr>
          <p:cNvGrpSpPr/>
          <p:nvPr/>
        </p:nvGrpSpPr>
        <p:grpSpPr>
          <a:xfrm>
            <a:off x="2877102" y="630675"/>
            <a:ext cx="2482450" cy="246221"/>
            <a:chOff x="439816" y="503730"/>
            <a:chExt cx="2482450" cy="24622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6B51EFA-7082-33AB-4F32-0CA2AC35890C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18A7C6A-7530-5658-2188-EA63C5B5A920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4EE98DB-7F4E-581C-C47E-8847807DC53D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B9587CE-D2C6-1FCF-AA66-C861478ABFA3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A95C386-2D1F-4169-440C-619B5FF44039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B70016F-EE67-3CD8-F09C-A72B02995193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8D297E9-1A59-329A-6E69-8E00196BC8E6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1C3BB51-F4A6-A035-A3E8-EA6B187B2A36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84226CF-55CE-130D-0802-E4B9C53FC9DA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42747C7-5A2A-9B0B-4A95-D4D179CB1299}"/>
              </a:ext>
            </a:extLst>
          </p:cNvPr>
          <p:cNvSpPr txBox="1"/>
          <p:nvPr/>
        </p:nvSpPr>
        <p:spPr>
          <a:xfrm>
            <a:off x="3562111" y="278860"/>
            <a:ext cx="990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B37246-8E06-A5BB-81BB-8071CC203928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06.06.2025</a:t>
            </a:r>
          </a:p>
        </p:txBody>
      </p:sp>
    </p:spTree>
    <p:extLst>
      <p:ext uri="{BB962C8B-B14F-4D97-AF65-F5344CB8AC3E}">
        <p14:creationId xmlns:p14="http://schemas.microsoft.com/office/powerpoint/2010/main" val="1594260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E87A5B-EA6F-0C83-A40E-63BC4A29B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paper with blue and red spots&#10;&#10;AI-generated content may be incorrect.">
            <a:extLst>
              <a:ext uri="{FF2B5EF4-FFF2-40B4-BE49-F238E27FC236}">
                <a16:creationId xmlns:a16="http://schemas.microsoft.com/office/drawing/2014/main" id="{148F57FD-3737-0EF8-3CD7-A8C0231E6E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01" t="37151" r="29717" b="28995"/>
          <a:stretch>
            <a:fillRect/>
          </a:stretch>
        </p:blipFill>
        <p:spPr>
          <a:xfrm rot="10800000">
            <a:off x="3631143" y="220495"/>
            <a:ext cx="2369031" cy="1364485"/>
          </a:xfrm>
          <a:prstGeom prst="rect">
            <a:avLst/>
          </a:prstGeom>
        </p:spPr>
      </p:pic>
      <p:pic>
        <p:nvPicPr>
          <p:cNvPr id="7" name="Picture 6" descr="A blue rectangular object with lines&#10;&#10;AI-generated content may be incorrect.">
            <a:extLst>
              <a:ext uri="{FF2B5EF4-FFF2-40B4-BE49-F238E27FC236}">
                <a16:creationId xmlns:a16="http://schemas.microsoft.com/office/drawing/2014/main" id="{12312B1F-8A64-BCB0-5117-2533C0B3F00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529" t="25066" r="18352" b="13700"/>
          <a:stretch>
            <a:fillRect/>
          </a:stretch>
        </p:blipFill>
        <p:spPr>
          <a:xfrm>
            <a:off x="-599502" y="212522"/>
            <a:ext cx="2369034" cy="136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571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tube&#10;&#10;AI-generated content may be incorrect.">
            <a:extLst>
              <a:ext uri="{FF2B5EF4-FFF2-40B4-BE49-F238E27FC236}">
                <a16:creationId xmlns:a16="http://schemas.microsoft.com/office/drawing/2014/main" id="{52543A2F-CE24-CC7D-3E40-298CC04C54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782" t="26462" r="13957" b="48950"/>
          <a:stretch>
            <a:fillRect/>
          </a:stretch>
        </p:blipFill>
        <p:spPr>
          <a:xfrm>
            <a:off x="3061715" y="740816"/>
            <a:ext cx="1284959" cy="869183"/>
          </a:xfrm>
          <a:prstGeom prst="rect">
            <a:avLst/>
          </a:prstGeom>
        </p:spPr>
      </p:pic>
      <p:pic>
        <p:nvPicPr>
          <p:cNvPr id="11" name="Picture 10" descr="A paper with a picture of ships&#10;&#10;AI-generated content may be incorrect.">
            <a:extLst>
              <a:ext uri="{FF2B5EF4-FFF2-40B4-BE49-F238E27FC236}">
                <a16:creationId xmlns:a16="http://schemas.microsoft.com/office/drawing/2014/main" id="{F7A6AF0B-4F6D-AA93-9A73-A01DBF1F7E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321" t="23560" r="53236" b="52592"/>
          <a:stretch>
            <a:fillRect/>
          </a:stretch>
        </p:blipFill>
        <p:spPr>
          <a:xfrm>
            <a:off x="411521" y="570679"/>
            <a:ext cx="1284960" cy="869183"/>
          </a:xfrm>
          <a:prstGeom prst="rect">
            <a:avLst/>
          </a:prstGeom>
        </p:spPr>
      </p:pic>
      <p:pic>
        <p:nvPicPr>
          <p:cNvPr id="5" name="Picture 4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DCB0BE77-8746-E8B6-31EE-A4D6F0A5D86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196" t="37416" r="44960" b="32401"/>
          <a:stretch>
            <a:fillRect/>
          </a:stretch>
        </p:blipFill>
        <p:spPr>
          <a:xfrm rot="10800000">
            <a:off x="1362176" y="1175407"/>
            <a:ext cx="1284959" cy="86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01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311256-3C18-60BE-1481-B852E0D5C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close-up of a tube&#10;&#10;AI-generated content may be incorrect.">
            <a:extLst>
              <a:ext uri="{FF2B5EF4-FFF2-40B4-BE49-F238E27FC236}">
                <a16:creationId xmlns:a16="http://schemas.microsoft.com/office/drawing/2014/main" id="{50B7820B-4CD9-E29B-1C61-77D781D4FA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782" t="26462" r="13957" b="48950"/>
          <a:stretch>
            <a:fillRect/>
          </a:stretch>
        </p:blipFill>
        <p:spPr>
          <a:xfrm>
            <a:off x="2915461" y="884565"/>
            <a:ext cx="2369034" cy="1602482"/>
          </a:xfrm>
          <a:prstGeom prst="rect">
            <a:avLst/>
          </a:prstGeom>
        </p:spPr>
      </p:pic>
      <p:pic>
        <p:nvPicPr>
          <p:cNvPr id="18" name="Picture 17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B11C1B8E-E5D8-9E8E-2210-41B844E2CC0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196" t="37416" r="44960" b="32401"/>
          <a:stretch>
            <a:fillRect/>
          </a:stretch>
        </p:blipFill>
        <p:spPr>
          <a:xfrm rot="10800000">
            <a:off x="446989" y="884564"/>
            <a:ext cx="2369034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4F94D25-646E-C488-2070-A9CA88F09B72}"/>
              </a:ext>
            </a:extLst>
          </p:cNvPr>
          <p:cNvSpPr txBox="1"/>
          <p:nvPr/>
        </p:nvSpPr>
        <p:spPr>
          <a:xfrm>
            <a:off x="116180" y="1139282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1571F5-63A0-D0A5-6429-2A90C8A245FE}"/>
              </a:ext>
            </a:extLst>
          </p:cNvPr>
          <p:cNvSpPr txBox="1"/>
          <p:nvPr/>
        </p:nvSpPr>
        <p:spPr>
          <a:xfrm>
            <a:off x="116180" y="1839491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894FFC-1E34-CAC7-1FF1-2434A4140EE6}"/>
              </a:ext>
            </a:extLst>
          </p:cNvPr>
          <p:cNvSpPr txBox="1"/>
          <p:nvPr/>
        </p:nvSpPr>
        <p:spPr>
          <a:xfrm>
            <a:off x="116180" y="1601167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182F5C7-4B94-1B78-9E04-B608FB84B35D}"/>
              </a:ext>
            </a:extLst>
          </p:cNvPr>
          <p:cNvGrpSpPr/>
          <p:nvPr/>
        </p:nvGrpSpPr>
        <p:grpSpPr>
          <a:xfrm>
            <a:off x="373123" y="630675"/>
            <a:ext cx="2482450" cy="246221"/>
            <a:chOff x="439816" y="503730"/>
            <a:chExt cx="2482450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1C652EA-E5C2-245A-BE02-C610176AAF38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C5A471-0D47-479E-CB66-9C289CD2DED9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0F1C3D1-506E-2DC7-580D-7E3D249458AE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025624-3959-B81D-7B3C-79DA55E38F34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67C71FF-480D-F864-DC0F-D3CF825B95C5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53FD790-1F88-130C-B76C-69B79BC9E6DF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EBCD27-A531-B70C-4AD0-120F138C0974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912D342-6712-E56C-F8DF-84EF3E519528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8C9C23-5CED-674E-4FE2-FCE0AA5A992D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A3A5C32-42BF-A231-46D6-A91AD3368EEF}"/>
              </a:ext>
            </a:extLst>
          </p:cNvPr>
          <p:cNvGrpSpPr/>
          <p:nvPr/>
        </p:nvGrpSpPr>
        <p:grpSpPr>
          <a:xfrm>
            <a:off x="2877102" y="630675"/>
            <a:ext cx="2482450" cy="246221"/>
            <a:chOff x="439816" y="503730"/>
            <a:chExt cx="2482450" cy="24622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5342D19-8EA1-846C-8FFA-C09FE4E7CCAF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8E8B739-BC09-C4AF-3AF0-FCEAB428DE72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BC81FD3-BBB0-B408-2DFC-4E2710B0C7D2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907622D-D5CC-06FA-678B-10EF7F36D1AE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4882885-509B-C44E-CD8C-A9C9D500A9E2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9A29A70-10C4-3DBB-F55F-632D5574BE8D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D099790-1FA4-33D4-5CF2-5317A33D4E0A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9CC27D1-0CF4-67BC-B945-3F386B3B14BE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CD5DD0F-A91F-CAF3-9B3E-4DAE524B75C2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F3E3DBD-0CA5-71DC-FA6C-872116FBE289}"/>
              </a:ext>
            </a:extLst>
          </p:cNvPr>
          <p:cNvSpPr txBox="1"/>
          <p:nvPr/>
        </p:nvSpPr>
        <p:spPr>
          <a:xfrm>
            <a:off x="3647517" y="278860"/>
            <a:ext cx="819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Anti-S-AK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16EDDE-0C10-6D3A-7575-5D11CC543313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</p:spTree>
    <p:extLst>
      <p:ext uri="{BB962C8B-B14F-4D97-AF65-F5344CB8AC3E}">
        <p14:creationId xmlns:p14="http://schemas.microsoft.com/office/powerpoint/2010/main" val="2431715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2BD75-76D3-9DCB-0245-39EB73BE2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aper with a picture of ships&#10;&#10;AI-generated content may be incorrect.">
            <a:extLst>
              <a:ext uri="{FF2B5EF4-FFF2-40B4-BE49-F238E27FC236}">
                <a16:creationId xmlns:a16="http://schemas.microsoft.com/office/drawing/2014/main" id="{2E0513A2-A6C0-9638-8A1B-7B503B22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321" t="23560" r="53236" b="52592"/>
          <a:stretch>
            <a:fillRect/>
          </a:stretch>
        </p:blipFill>
        <p:spPr>
          <a:xfrm>
            <a:off x="2915461" y="884565"/>
            <a:ext cx="2369034" cy="1602481"/>
          </a:xfrm>
          <a:prstGeom prst="rect">
            <a:avLst/>
          </a:prstGeom>
        </p:spPr>
      </p:pic>
      <p:pic>
        <p:nvPicPr>
          <p:cNvPr id="18" name="Picture 17" descr="A blue square on a white background&#10;&#10;AI-generated content may be incorrect.">
            <a:extLst>
              <a:ext uri="{FF2B5EF4-FFF2-40B4-BE49-F238E27FC236}">
                <a16:creationId xmlns:a16="http://schemas.microsoft.com/office/drawing/2014/main" id="{6F3CE2B4-7D14-72D6-1DBC-B917B3F2DB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196" t="37416" r="44960" b="32401"/>
          <a:stretch>
            <a:fillRect/>
          </a:stretch>
        </p:blipFill>
        <p:spPr>
          <a:xfrm rot="10800000">
            <a:off x="446989" y="884564"/>
            <a:ext cx="2369034" cy="1602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B6F055-22E2-EB9B-E239-527D8F38083E}"/>
              </a:ext>
            </a:extLst>
          </p:cNvPr>
          <p:cNvSpPr txBox="1"/>
          <p:nvPr/>
        </p:nvSpPr>
        <p:spPr>
          <a:xfrm>
            <a:off x="116180" y="1139282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72 kDa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D9A65C-F7E0-23C8-533D-E75A5BED677E}"/>
              </a:ext>
            </a:extLst>
          </p:cNvPr>
          <p:cNvSpPr txBox="1"/>
          <p:nvPr/>
        </p:nvSpPr>
        <p:spPr>
          <a:xfrm>
            <a:off x="116180" y="1839491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26 kDa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396BAB-693C-6AD6-D1A4-4AAFA229D7BC}"/>
              </a:ext>
            </a:extLst>
          </p:cNvPr>
          <p:cNvSpPr txBox="1"/>
          <p:nvPr/>
        </p:nvSpPr>
        <p:spPr>
          <a:xfrm>
            <a:off x="116180" y="1601167"/>
            <a:ext cx="37221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500" dirty="0"/>
              <a:t>34 kDa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EE39635-72DC-C5D1-7EED-C0781197EAB3}"/>
              </a:ext>
            </a:extLst>
          </p:cNvPr>
          <p:cNvGrpSpPr/>
          <p:nvPr/>
        </p:nvGrpSpPr>
        <p:grpSpPr>
          <a:xfrm>
            <a:off x="373123" y="630675"/>
            <a:ext cx="2482450" cy="246221"/>
            <a:chOff x="439816" y="503730"/>
            <a:chExt cx="2482450" cy="246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2C482E-79F4-ECBE-6CC4-25D4A0BAACF8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A40E5E-82EB-FE19-949F-7F84C0D0ACEA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BC7C74-4C8F-3A0A-A160-237763C4B46D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FA00466-D79B-5AB9-A9AB-1D0C19CD7618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4B7BD6F-F7DD-0DE4-89A8-A124B239F004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0F7C6B3-BD20-4069-85BC-C11FD8EEB2C5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1FA42E-0D92-9AA0-48AE-ED22192759F3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143A0DF-BFE6-8F88-E8FD-B37A950762E0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00932CF-FCA4-5102-96FA-8339DB3D7BC2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EBAD85D-D0CA-7A46-CB9F-FD22E9EC34D8}"/>
              </a:ext>
            </a:extLst>
          </p:cNvPr>
          <p:cNvGrpSpPr/>
          <p:nvPr/>
        </p:nvGrpSpPr>
        <p:grpSpPr>
          <a:xfrm>
            <a:off x="2877102" y="630675"/>
            <a:ext cx="2482450" cy="246221"/>
            <a:chOff x="439816" y="503730"/>
            <a:chExt cx="2482450" cy="24622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C8CADDD-B8FD-1F05-E492-16B4A918EC8D}"/>
                </a:ext>
              </a:extLst>
            </p:cNvPr>
            <p:cNvSpPr txBox="1"/>
            <p:nvPr/>
          </p:nvSpPr>
          <p:spPr>
            <a:xfrm>
              <a:off x="439816" y="539807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500" dirty="0"/>
                <a:t>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B49D274-9E96-A03F-DE6E-6C6C245B671D}"/>
                </a:ext>
              </a:extLst>
            </p:cNvPr>
            <p:cNvSpPr txBox="1"/>
            <p:nvPr/>
          </p:nvSpPr>
          <p:spPr>
            <a:xfrm>
              <a:off x="70366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d29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064985-9AB6-1351-C54D-646FDE2F05FB}"/>
                </a:ext>
              </a:extLst>
            </p:cNvPr>
            <p:cNvSpPr txBox="1"/>
            <p:nvPr/>
          </p:nvSpPr>
          <p:spPr>
            <a:xfrm>
              <a:off x="96750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Orange</a:t>
              </a:r>
              <a:endParaRPr lang="en-DE" sz="5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18F53BA-137F-6D3A-D5FB-6800B240D48C}"/>
                </a:ext>
              </a:extLst>
            </p:cNvPr>
            <p:cNvSpPr txBox="1"/>
            <p:nvPr/>
          </p:nvSpPr>
          <p:spPr>
            <a:xfrm>
              <a:off x="123135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S-Tag</a:t>
              </a:r>
            </a:p>
            <a:p>
              <a:pPr algn="ctr"/>
              <a:r>
                <a:rPr lang="en-GB" sz="500" dirty="0"/>
                <a:t>Lila</a:t>
              </a:r>
              <a:endParaRPr lang="en-DE" sz="5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E4E76F4-8C46-2F3E-F737-058A26C0518B}"/>
                </a:ext>
              </a:extLst>
            </p:cNvPr>
            <p:cNvSpPr txBox="1"/>
            <p:nvPr/>
          </p:nvSpPr>
          <p:spPr>
            <a:xfrm>
              <a:off x="149519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5AEDB56-FA91-E28C-4207-626F7D6136F1}"/>
                </a:ext>
              </a:extLst>
            </p:cNvPr>
            <p:cNvSpPr txBox="1"/>
            <p:nvPr/>
          </p:nvSpPr>
          <p:spPr>
            <a:xfrm>
              <a:off x="1759041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7DF68C8-FB65-5505-1C43-7CA536C036DB}"/>
                </a:ext>
              </a:extLst>
            </p:cNvPr>
            <p:cNvSpPr txBox="1"/>
            <p:nvPr/>
          </p:nvSpPr>
          <p:spPr>
            <a:xfrm>
              <a:off x="2022886" y="503730"/>
              <a:ext cx="3888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H</a:t>
              </a:r>
              <a:r>
                <a:rPr lang="en-GB" sz="500" baseline="-25000" dirty="0"/>
                <a:t>2</a:t>
              </a:r>
              <a:r>
                <a:rPr lang="en-GB" sz="500" dirty="0"/>
                <a:t>O</a:t>
              </a:r>
            </a:p>
            <a:p>
              <a:pPr algn="ctr"/>
              <a:r>
                <a:rPr lang="en-GB" sz="500" dirty="0"/>
                <a:t>(</a:t>
              </a:r>
              <a:r>
                <a:rPr lang="en-GB" sz="500" dirty="0" err="1"/>
                <a:t>ALiCE</a:t>
              </a:r>
              <a:r>
                <a:rPr lang="en-GB" sz="500" dirty="0"/>
                <a:t>)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A441190-3592-635C-E026-EB5F712324D3}"/>
                </a:ext>
              </a:extLst>
            </p:cNvPr>
            <p:cNvSpPr txBox="1"/>
            <p:nvPr/>
          </p:nvSpPr>
          <p:spPr>
            <a:xfrm>
              <a:off x="2286731" y="542202"/>
              <a:ext cx="388800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PVX CP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A84FBCA-E742-0235-8DFE-265E1BF6B256}"/>
                </a:ext>
              </a:extLst>
            </p:cNvPr>
            <p:cNvSpPr txBox="1"/>
            <p:nvPr/>
          </p:nvSpPr>
          <p:spPr>
            <a:xfrm>
              <a:off x="2567682" y="503730"/>
              <a:ext cx="354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0" dirty="0"/>
                <a:t>Strep-</a:t>
              </a:r>
            </a:p>
            <a:p>
              <a:pPr algn="ctr"/>
              <a:r>
                <a:rPr lang="en-GB" sz="500" dirty="0" err="1"/>
                <a:t>eYFP</a:t>
              </a:r>
              <a:endParaRPr lang="en-GB" sz="500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6C4B3BF-FBD0-C319-2593-AC0C85B7B642}"/>
              </a:ext>
            </a:extLst>
          </p:cNvPr>
          <p:cNvSpPr txBox="1"/>
          <p:nvPr/>
        </p:nvSpPr>
        <p:spPr>
          <a:xfrm>
            <a:off x="3562111" y="278860"/>
            <a:ext cx="9906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200" dirty="0"/>
              <a:t>Anti-PVX-AK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BA3776-CAE5-6AA5-85D8-066323746F88}"/>
              </a:ext>
            </a:extLst>
          </p:cNvPr>
          <p:cNvSpPr txBox="1"/>
          <p:nvPr/>
        </p:nvSpPr>
        <p:spPr>
          <a:xfrm>
            <a:off x="62781" y="78805"/>
            <a:ext cx="6206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700" dirty="0"/>
              <a:t>12.06.2025</a:t>
            </a:r>
          </a:p>
        </p:txBody>
      </p:sp>
    </p:spTree>
    <p:extLst>
      <p:ext uri="{BB962C8B-B14F-4D97-AF65-F5344CB8AC3E}">
        <p14:creationId xmlns:p14="http://schemas.microsoft.com/office/powerpoint/2010/main" val="707861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CF9EF-AE96-039E-774E-F24237CDB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6A4802-4CD9-58AC-C461-7B1E3C6104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591" t="32169" r="15944" b="25181"/>
          <a:stretch>
            <a:fillRect/>
          </a:stretch>
        </p:blipFill>
        <p:spPr>
          <a:xfrm rot="5400000">
            <a:off x="811955" y="1075484"/>
            <a:ext cx="1602484" cy="1943132"/>
          </a:xfrm>
          <a:prstGeom prst="rect">
            <a:avLst/>
          </a:prstGeom>
        </p:spPr>
      </p:pic>
      <p:pic>
        <p:nvPicPr>
          <p:cNvPr id="9" name="Picture 8" descr="A white rectangular object with different colors&#10;&#10;AI-generated content may be incorrect.">
            <a:extLst>
              <a:ext uri="{FF2B5EF4-FFF2-40B4-BE49-F238E27FC236}">
                <a16:creationId xmlns:a16="http://schemas.microsoft.com/office/drawing/2014/main" id="{D0B40D73-FB4A-53DD-5DE7-9C6EA37DDD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233" t="22613" r="35029" b="23492"/>
          <a:stretch>
            <a:fillRect/>
          </a:stretch>
        </p:blipFill>
        <p:spPr>
          <a:xfrm>
            <a:off x="-188353" y="-356676"/>
            <a:ext cx="1943132" cy="1602484"/>
          </a:xfrm>
          <a:prstGeom prst="rect">
            <a:avLst/>
          </a:prstGeom>
        </p:spPr>
      </p:pic>
      <p:pic>
        <p:nvPicPr>
          <p:cNvPr id="15" name="Picture 14" descr="A piece of paper with different colored spots&#10;&#10;AI-generated content may be incorrect.">
            <a:extLst>
              <a:ext uri="{FF2B5EF4-FFF2-40B4-BE49-F238E27FC236}">
                <a16:creationId xmlns:a16="http://schemas.microsoft.com/office/drawing/2014/main" id="{2ECC8D5D-69B1-D0DB-E47C-39F8B2DD838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934" t="31016" r="19537" b="24527"/>
          <a:stretch>
            <a:fillRect/>
          </a:stretch>
        </p:blipFill>
        <p:spPr>
          <a:xfrm rot="5400000">
            <a:off x="2410499" y="-671102"/>
            <a:ext cx="1602484" cy="19431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4EB057C-31C5-B264-798E-BDE96A112AD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2028" t="39131" r="18529" b="31717"/>
          <a:stretch>
            <a:fillRect/>
          </a:stretch>
        </p:blipFill>
        <p:spPr>
          <a:xfrm rot="10800000">
            <a:off x="-785176" y="1633917"/>
            <a:ext cx="1943129" cy="16024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DFE27AB-E7DB-9196-6C74-0AE99450100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7641" t="38017" r="24626" b="24732"/>
          <a:stretch>
            <a:fillRect/>
          </a:stretch>
        </p:blipFill>
        <p:spPr>
          <a:xfrm>
            <a:off x="2867150" y="1707814"/>
            <a:ext cx="1956955" cy="160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427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933</TotalTime>
  <Words>411</Words>
  <Application>Microsoft Macintosh PowerPoint</Application>
  <PresentationFormat>Custom</PresentationFormat>
  <Paragraphs>274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Kilian Mandon</dc:creator>
  <cp:lastModifiedBy>Kilian Mandon</cp:lastModifiedBy>
  <cp:revision>4</cp:revision>
  <cp:lastPrinted>2025-06-12T13:10:41Z</cp:lastPrinted>
  <dcterms:created xsi:type="dcterms:W3CDTF">2025-05-21T09:35:13Z</dcterms:created>
  <dcterms:modified xsi:type="dcterms:W3CDTF">2025-06-23T15:39:16Z</dcterms:modified>
</cp:coreProperties>
</file>

<file path=docProps/thumbnail.jpeg>
</file>